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893" r:id="rId2"/>
    <p:sldId id="961" r:id="rId3"/>
    <p:sldId id="962" r:id="rId4"/>
    <p:sldId id="963" r:id="rId5"/>
    <p:sldId id="964" r:id="rId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51E"/>
    <a:srgbClr val="7A0000"/>
    <a:srgbClr val="9A0000"/>
    <a:srgbClr val="005828"/>
    <a:srgbClr val="B90400"/>
    <a:srgbClr val="5C4236"/>
    <a:srgbClr val="AD8C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8908" autoAdjust="0"/>
    <p:restoredTop sz="50685" autoAdjust="0"/>
  </p:normalViewPr>
  <p:slideViewPr>
    <p:cSldViewPr>
      <p:cViewPr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l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F550C0E-F146-425C-909D-1EAFB8D5A836}" type="datetimeFigureOut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5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l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3235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7D90FC6-2F1F-45FA-89ED-D9DD43F5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1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7" y="0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40" y="4718214"/>
            <a:ext cx="4982422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1"/>
            <a:ext cx="294502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7" y="9434831"/>
            <a:ext cx="294502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6F944099-4BE3-48F6-B03A-12ECBD3C5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83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FD4D7-169B-4C46-9B08-F4383EB4182E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Honourable</a:t>
            </a:r>
            <a:r>
              <a:rPr lang="en-US" baseline="0" dirty="0" smtClean="0">
                <a:ea typeface="ＭＳ Ｐゴシック" pitchFamily="34" charset="-128"/>
              </a:rPr>
              <a:t> Ministers of Finance and Human Settlements, Mayor Tau, Fellow panelists and distinguished guests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</a:t>
            </a:r>
            <a:r>
              <a:rPr lang="en-US" baseline="0" dirty="0" smtClean="0">
                <a:ea typeface="ＭＳ Ｐゴシック" pitchFamily="34" charset="-128"/>
              </a:rPr>
              <a:t> am taking a big picture view and not focusing on human settlements as a sector, but rather on the built environment as a whole.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2D464D-EBEC-4C74-B422-3C7356259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5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4EB8-AA74-46D7-8A8D-05F90AFA433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6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DA4D-575B-47F3-B817-2FD5CB8504D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234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1C54-B11C-4DAF-87B1-67A680A626D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02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E61B-AE2E-46B5-B156-6F9D6B987DD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45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D2C9-A090-4E78-994B-EE8B2F83608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87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1A19-CA9D-400A-A1B2-883F263E63F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50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BCA8-1CC4-4326-B626-78CEA3FD041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5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6249B-682D-4BC8-9865-0DC07C618F7E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430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ACAA-5BB4-4C86-9E21-4ACCDEF1D41A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89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B608-2973-4CF8-86AE-5D4BC73C099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2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F6944E2-F03D-4E89-B85A-7C64D3C0AD7D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338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1484784"/>
            <a:ext cx="8964488" cy="3384376"/>
          </a:xfrm>
        </p:spPr>
        <p:txBody>
          <a:bodyPr/>
          <a:lstStyle/>
          <a:p>
            <a:pPr algn="r" eaLnBrk="1" hangingPunct="1">
              <a:lnSpc>
                <a:spcPts val="4600"/>
              </a:lnSpc>
            </a:pP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Annual Evaluation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BEPPs 2016/17 MTREF</a:t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20- 21June 2016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2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OBJECTIVE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Progressive improvement of quality of BEPPs and thus the optimisation of the performance of the built environment - 3</a:t>
            </a:r>
            <a:r>
              <a:rPr lang="en-ZA" baseline="30000" dirty="0" smtClean="0"/>
              <a:t>rd</a:t>
            </a:r>
            <a:r>
              <a:rPr lang="en-ZA" dirty="0" smtClean="0"/>
              <a:t> year of submission of BEPPs in respect of National Treasury requirements as contained in DORA </a:t>
            </a:r>
          </a:p>
          <a:p>
            <a:endParaRPr lang="en-ZA" dirty="0"/>
          </a:p>
          <a:p>
            <a:r>
              <a:rPr lang="en-ZA" dirty="0" smtClean="0"/>
              <a:t>Self – improvement, improvements of metros BEPPs, improvement of intergovernmental planning and co-ordination of investment in prioritised spaces in metros</a:t>
            </a:r>
          </a:p>
          <a:p>
            <a:endParaRPr lang="en-ZA" dirty="0"/>
          </a:p>
          <a:p>
            <a:r>
              <a:rPr lang="en-ZA" dirty="0" smtClean="0"/>
              <a:t> Contribution to the development of the Guidelines for the BEPPs 2017/18 MTREF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2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86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Day 1 – 20 June 2016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Self-evaluation and Peer Reviews</a:t>
            </a:r>
          </a:p>
          <a:p>
            <a:endParaRPr lang="en-ZA" dirty="0"/>
          </a:p>
          <a:p>
            <a:r>
              <a:rPr lang="en-ZA" dirty="0" smtClean="0"/>
              <a:t>Seminar on Cities and the Growth Agenda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3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61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Day 2 – 21 June 2016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Evaluation with key IGR Stakeholders</a:t>
            </a:r>
          </a:p>
          <a:p>
            <a:endParaRPr lang="en-ZA" dirty="0"/>
          </a:p>
          <a:p>
            <a:r>
              <a:rPr lang="en-ZA" dirty="0" smtClean="0"/>
              <a:t>Discussion about focus of BEPPs 2017/18 MTREF and hence the content of the BEPP Guidelines for 2017/18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6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Context of Annual Evaluation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3 August 2016 local government elections and requirement for new 5 year IDP</a:t>
            </a:r>
          </a:p>
          <a:p>
            <a:endParaRPr lang="en-ZA" dirty="0"/>
          </a:p>
          <a:p>
            <a:r>
              <a:rPr lang="en-ZA" dirty="0" smtClean="0"/>
              <a:t>SPLUMA implementation</a:t>
            </a:r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2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0DF7CEFED47C4081EBACCFBCE62303" ma:contentTypeVersion="1" ma:contentTypeDescription="Create a new document." ma:contentTypeScope="" ma:versionID="d248963deac00380932ed576ff414a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0878DF-828D-4BAD-8AF6-34BCE2076330}"/>
</file>

<file path=customXml/itemProps2.xml><?xml version="1.0" encoding="utf-8"?>
<ds:datastoreItem xmlns:ds="http://schemas.openxmlformats.org/officeDocument/2006/customXml" ds:itemID="{0D7786A9-4A59-4447-9766-0B679BBD74A3}"/>
</file>

<file path=customXml/itemProps3.xml><?xml version="1.0" encoding="utf-8"?>
<ds:datastoreItem xmlns:ds="http://schemas.openxmlformats.org/officeDocument/2006/customXml" ds:itemID="{B28D04B7-9B6D-443F-9051-59923ED33BFF}"/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0</TotalTime>
  <Words>188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Annual Evaluation of BEPPs 2016/17 MTREF    20- 21June 2016</vt:lpstr>
      <vt:lpstr>OBJECTIVE</vt:lpstr>
      <vt:lpstr>Day 1 – 20 June 2016</vt:lpstr>
      <vt:lpstr>Day 2 – 21 June 2016</vt:lpstr>
      <vt:lpstr>Context of Annual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2013-02-14T12:46:36Z</dcterms:created>
  <dcterms:modified xsi:type="dcterms:W3CDTF">2016-06-20T06:30:56Z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0x010100050DF7CEFED47C4081EBACCFBCE62303</vt:lpwstr>
  </property>
</Properties>
</file>